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419872" y="3833738"/>
            <a:ext cx="2448272" cy="317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kolkodnej.ru/wp-content/uploads/2016/03/summer-825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Управление образования\ФОТО  ДОУ\фото футболл 2017\Фото мулино\DSC_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" y="4619937"/>
            <a:ext cx="2599189" cy="18909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:\Управление образования\ФОТО  ДОУ\фото футболл 2017\23-06-2017_12-29-26\выпуснкой 17 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" y="129058"/>
            <a:ext cx="2876870" cy="19875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:\Управление образования\ФОТО  ДОУ\фото футболл 2017\мулин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22" y="188639"/>
            <a:ext cx="2726624" cy="19279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:\Управление образования\ФОТО  ДОУ\фото и ФИНАЛА по мини-футболу\мини-футбол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9" y="2204864"/>
            <a:ext cx="2729950" cy="201622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Управление образования\ФОТО  ДОУ\фото футболл 2017\мини-футбол фото 2017\финал\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513012"/>
            <a:ext cx="2447849" cy="19418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F:\Управление образования\ФОТО  ДОУ\турнир по мини-футболу лето 2015\DSC_0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34" y="5070418"/>
            <a:ext cx="2599264" cy="17281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:\Управление образования\ФОТО  ДОУ\турнир по мини-футболу лето 2015\Изображение 7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9160"/>
            <a:ext cx="2376264" cy="17799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:\Управление образования\ФОТО  ДОУ\фото футболл 2017\мини-футбол фото 2017\финал\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0530"/>
            <a:ext cx="2736304" cy="19103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Управление образования\ФОТО  ДОУ\фото футболл 2017\Фото мулино\DSC_015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58" y="2353468"/>
            <a:ext cx="2696244" cy="18676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2060848"/>
            <a:ext cx="39604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ВОЛОДАРСКИЙ  МУНИЦИПАЛЬНЫЙ  РАЙОН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районные соревнования по мини-футболу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среди воспитанников детских садов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«БЫСТРЫЙ  МЯЧ»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Чемпионату  Мира по футболу 2018 года</a:t>
            </a:r>
            <a:b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посвящается…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3831600"/>
            <a:ext cx="2448272" cy="821536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ДОУ- 13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419872" y="407707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19872" y="407707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19872" y="4077072"/>
            <a:ext cx="252028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19872" y="3807440"/>
            <a:ext cx="2448272" cy="3174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-104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4365104"/>
            <a:ext cx="2448272" cy="29581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Болельщиков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- 214</a:t>
            </a:r>
          </a:p>
        </p:txBody>
      </p:sp>
    </p:spTree>
    <p:extLst>
      <p:ext uri="{BB962C8B-B14F-4D97-AF65-F5344CB8AC3E}">
        <p14:creationId xmlns:p14="http://schemas.microsoft.com/office/powerpoint/2010/main" val="2211329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ВОЛОДАРСКИЙ  МУНИЦИПАЛЬНЫЙ  РАЙОН районные соревнования по мини-футболу «БЫСТРЫЙ  МЯЧ» Чемпионату Мира по футболу 2018 года посвящается…</dc:title>
  <dc:creator>Марина</dc:creator>
  <cp:lastModifiedBy>Марина</cp:lastModifiedBy>
  <cp:revision>8</cp:revision>
  <dcterms:created xsi:type="dcterms:W3CDTF">2018-06-21T12:36:48Z</dcterms:created>
  <dcterms:modified xsi:type="dcterms:W3CDTF">2018-07-03T07:34:06Z</dcterms:modified>
</cp:coreProperties>
</file>